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>
        <p:scale>
          <a:sx n="66" d="100"/>
          <a:sy n="66" d="100"/>
        </p:scale>
        <p:origin x="165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BD77D-D6C2-083B-C658-DECFD1171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DCFDB0-87BC-7E6A-1D5E-870FA5D74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93F7-D2BC-03AD-3778-D304153F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D2F78-F478-4F8E-80B6-C1415D44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8D521-F150-D161-C121-2C76DB9F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9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FE2F3-EBE6-A4F0-5AC0-2D0B90F7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F7266AC-7544-B33D-4E05-06274173F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FDD68-88BF-8B53-86FD-02CAA2DD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E573B-AA9A-4455-15C9-230A5A05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1D015-9DD9-64FE-2448-A86ED364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37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74D311-D9F2-9B6D-C1D7-BE3FC85D9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567E17-AD54-F5BD-5528-F54A7686A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03981-FDEA-D16A-B337-35BEE89E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574735-D7DE-E1FF-43B4-495458C2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82625-28AD-68CB-074E-CD1920D9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3C9B8-B6C1-D3C5-F318-4D4298C6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0054D-4961-B427-1F70-2D785CC7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AFA92-8927-8D88-A1FA-F4F2DDA3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39038-9035-A685-B063-335CF6B3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E0B9D-BE3B-3F7E-6C46-376374B6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D4D9F-88DF-3A50-5866-3CAD4FEF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147E52-A52F-6615-9822-D29D9C44D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7049B1-A0A8-9996-E4F5-06FC50F4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55060D-10BF-5A7A-DC25-2BE04B48C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5B7FB-648E-9374-694D-B29A6A62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58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34A71-A471-5CCA-F732-2BE363C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EA34DA-CE6A-4221-FA6B-D638DE4FD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295A52-BEC1-9BE7-063B-89C34805D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1C2414-812E-1160-FF75-2573250E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43D990-2F37-D1C6-6B13-BB8498754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D0C32A-675E-2FF8-4FBD-B2C3AFE1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1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FD8E7-B285-80DF-9BEC-AD911546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94F02B-D5F1-6C38-E49D-9F78E6842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AEF8FD-CEC8-6682-1C04-E8D96F0D2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BAFE51-CCBB-350A-A5F8-8E78C6F98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244E58-83FE-C8BD-810F-861BD8646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FB432-8380-3CBD-7741-8BC44E080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349C86-4245-37EC-C48E-2677A785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6C1E737-96C6-3521-DD7D-091EB76D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7CAB8-FB73-A3C7-2788-88E47F66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C051CB-EEBA-5A98-3931-79F3914B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B91AE9-939F-731B-CC4E-D656434D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923C58-82E0-769B-F6D1-9525954F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53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9DFC9CE-7FF7-0FC0-DD93-0E0F2D1B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8B191B-7D63-883E-9D85-A3562C24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E8BB2-9303-B823-C791-7510B518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2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DE8EE-E898-7F40-B45A-74A47687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EF4CB-9E1C-B9EA-55D6-124B2001C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CC2D6B-437F-137C-301D-961E344E9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DEE1EA-56D5-8CF1-2862-E184CC81C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1E8BF-26C1-E3A7-D9EC-877729C3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EA696-F01D-A4B2-765B-6AB95971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92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C726B-ECD6-E29D-A600-A82B0E53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E3E081-F166-81B9-C368-CA3F9BF82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6DBFEA-E5BD-ABBB-C35B-94683BA36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1DF016-DC48-46ED-0519-CA8CAFE8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5DF83A-07ED-AC8B-5FD3-25616A63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810027-844A-1670-83B7-626864B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31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585D2B-420C-0E5D-BD7E-96BDBE77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559229-5F08-96FC-0622-E36BDD985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79821-B1B8-3259-2955-4E3D998CC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6A1C72-16FF-43D4-B971-CDF3247DA41A}" type="datetimeFigureOut">
              <a:rPr lang="zh-CN" altLang="en-US" smtClean="0"/>
              <a:t>2026/1/17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1F7874-83DF-AF16-7161-CC4FAA097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84CFA-FD45-D18B-085D-AA950E3F8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73AF7-CE73-4B2D-92DF-AA76B824C3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1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50F2702D-FB9E-D5D7-7066-73E1C04D38D6}"/>
              </a:ext>
            </a:extLst>
          </p:cNvPr>
          <p:cNvGrpSpPr/>
          <p:nvPr/>
        </p:nvGrpSpPr>
        <p:grpSpPr>
          <a:xfrm>
            <a:off x="348570" y="243067"/>
            <a:ext cx="11494859" cy="6150397"/>
            <a:chOff x="319224" y="271742"/>
            <a:chExt cx="11494859" cy="615039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3AD3870E-778A-026E-9997-F62B0ACF934E}"/>
                </a:ext>
              </a:extLst>
            </p:cNvPr>
            <p:cNvSpPr/>
            <p:nvPr/>
          </p:nvSpPr>
          <p:spPr>
            <a:xfrm>
              <a:off x="320868" y="271742"/>
              <a:ext cx="1258926" cy="39506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zh-CN" altLang="en-US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3" name="图片 12" descr="桌子上有一些广告&#10;&#10;AI 生成的内容可能不正确。">
              <a:extLst>
                <a:ext uri="{FF2B5EF4-FFF2-40B4-BE49-F238E27FC236}">
                  <a16:creationId xmlns:a16="http://schemas.microsoft.com/office/drawing/2014/main" id="{4B4BC5F9-67B3-B7EE-B1D7-0AB1318F6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18" y="994469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7" name="图片 6" descr="穿着蓝色衣服的女人在跳舞&#10;&#10;AI 生成的内容可能不正确。">
              <a:extLst>
                <a:ext uri="{FF2B5EF4-FFF2-40B4-BE49-F238E27FC236}">
                  <a16:creationId xmlns:a16="http://schemas.microsoft.com/office/drawing/2014/main" id="{4A70A1F4-8A3C-1496-F064-819C8E03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18" y="2352742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1" name="图片 10" descr="跳起来的人&#10;&#10;AI 生成的内容可能不正确。">
              <a:extLst>
                <a:ext uri="{FF2B5EF4-FFF2-40B4-BE49-F238E27FC236}">
                  <a16:creationId xmlns:a16="http://schemas.microsoft.com/office/drawing/2014/main" id="{BFF0C50A-CB85-2F31-8BD0-48326041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18" y="3711015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7" name="图片 16" descr="黑暗中的人&#10;&#10;AI 生成的内容可能不正确。">
              <a:extLst>
                <a:ext uri="{FF2B5EF4-FFF2-40B4-BE49-F238E27FC236}">
                  <a16:creationId xmlns:a16="http://schemas.microsoft.com/office/drawing/2014/main" id="{F4C5C6A1-AEE7-CC30-B375-F74D39FC9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24" y="5094561"/>
              <a:ext cx="1248932" cy="124893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5" name="图片 14" descr="桌子上的一叠叠广告&#10;&#10;AI 生成的内容可能不正确。">
              <a:extLst>
                <a:ext uri="{FF2B5EF4-FFF2-40B4-BE49-F238E27FC236}">
                  <a16:creationId xmlns:a16="http://schemas.microsoft.com/office/drawing/2014/main" id="{4D77BE60-E823-525A-A229-CF16ADD6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207" y="1070666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9" name="图片 8" descr="图片包含 运动, 女人, 球拍, 播放器&#10;&#10;AI 生成的内容可能不正确。">
              <a:extLst>
                <a:ext uri="{FF2B5EF4-FFF2-40B4-BE49-F238E27FC236}">
                  <a16:creationId xmlns:a16="http://schemas.microsoft.com/office/drawing/2014/main" id="{4A90F128-8D6E-9BC1-B1B6-E3C6569C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207" y="2329876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4" name="图片 13" descr="图片包含 男人, 播放器, 穿着, 游戏机&#10;&#10;AI 生成的内容可能不正确。">
              <a:extLst>
                <a:ext uri="{FF2B5EF4-FFF2-40B4-BE49-F238E27FC236}">
                  <a16:creationId xmlns:a16="http://schemas.microsoft.com/office/drawing/2014/main" id="{98AFAF0B-F91E-270D-BDE6-82006E7C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207" y="3688150"/>
              <a:ext cx="1144827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9" name="图片 18" descr="黑暗中的人&#10;&#10;AI 生成的内容可能不正确。">
              <a:extLst>
                <a:ext uri="{FF2B5EF4-FFF2-40B4-BE49-F238E27FC236}">
                  <a16:creationId xmlns:a16="http://schemas.microsoft.com/office/drawing/2014/main" id="{63B7F560-6C44-30F0-EEED-0C86EE4A9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109" y="5084650"/>
              <a:ext cx="1297070" cy="129707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772F26E-9B40-14F1-DADD-DD9BB52BA4DE}"/>
                </a:ext>
              </a:extLst>
            </p:cNvPr>
            <p:cNvSpPr/>
            <p:nvPr/>
          </p:nvSpPr>
          <p:spPr>
            <a:xfrm>
              <a:off x="10555157" y="271742"/>
              <a:ext cx="1258926" cy="36833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zh-CN" altLang="en-US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E1DF956-77A0-5114-EDA1-9383977E5A37}"/>
                </a:ext>
              </a:extLst>
            </p:cNvPr>
            <p:cNvSpPr/>
            <p:nvPr/>
          </p:nvSpPr>
          <p:spPr>
            <a:xfrm>
              <a:off x="4372893" y="271742"/>
              <a:ext cx="1258926" cy="368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0.4</a:t>
              </a:r>
              <a:endParaRPr lang="zh-CN" altLang="en-US" sz="105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99A1C8A-390E-3D65-E3AB-DF9F1AFE02DE}"/>
                </a:ext>
              </a:extLst>
            </p:cNvPr>
            <p:cNvSpPr/>
            <p:nvPr/>
          </p:nvSpPr>
          <p:spPr>
            <a:xfrm>
              <a:off x="8503713" y="271742"/>
              <a:ext cx="1258926" cy="3683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pic>
          <p:nvPicPr>
            <p:cNvPr id="32" name="图片 31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4A131FE7-F501-48F0-4D88-5EFCE5457D2F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5" t="37297" r="12725" b="1608"/>
            <a:stretch/>
          </p:blipFill>
          <p:spPr>
            <a:xfrm>
              <a:off x="6325874" y="970658"/>
              <a:ext cx="1471288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C2FF983-BB8E-7604-341F-9F8D5A6A13A3}"/>
                </a:ext>
              </a:extLst>
            </p:cNvPr>
            <p:cNvSpPr/>
            <p:nvPr/>
          </p:nvSpPr>
          <p:spPr>
            <a:xfrm>
              <a:off x="2366250" y="271742"/>
              <a:ext cx="1258926" cy="3683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zh-CN" altLang="en-US" sz="105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28F04D6-9ECD-CB27-7FF6-978FAE0ADDE3}"/>
                </a:ext>
              </a:extLst>
            </p:cNvPr>
            <p:cNvSpPr/>
            <p:nvPr/>
          </p:nvSpPr>
          <p:spPr>
            <a:xfrm>
              <a:off x="6429403" y="271742"/>
              <a:ext cx="1258926" cy="3683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0.7</a:t>
              </a:r>
            </a:p>
          </p:txBody>
        </p:sp>
        <p:pic>
          <p:nvPicPr>
            <p:cNvPr id="39" name="图片 38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65236542-B0B5-E2FA-F828-941ECC3542FE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94" t="38884" r="15085" b="7884"/>
            <a:stretch/>
          </p:blipFill>
          <p:spPr>
            <a:xfrm>
              <a:off x="4269364" y="965477"/>
              <a:ext cx="1471288" cy="115518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0" name="图片 39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BC3567E3-13FC-20C2-E8EB-E71F40993AE9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7" t="41435" r="15650" b="8519"/>
            <a:stretch/>
          </p:blipFill>
          <p:spPr>
            <a:xfrm>
              <a:off x="8303737" y="970658"/>
              <a:ext cx="1664183" cy="114482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1" name="内容占位符 4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BDBBC731-8879-8564-27CE-1127B67A8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9" t="42868" r="13069" b="4791"/>
            <a:stretch/>
          </p:blipFill>
          <p:spPr>
            <a:xfrm>
              <a:off x="2046789" y="949948"/>
              <a:ext cx="1903153" cy="118624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2" name="图片 41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77D0F2A9-E73D-F5D6-D118-55F7DE32EDC4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66" t="45847" r="25867" b="5536"/>
            <a:stretch/>
          </p:blipFill>
          <p:spPr>
            <a:xfrm>
              <a:off x="6323222" y="2340228"/>
              <a:ext cx="1471288" cy="11676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3" name="图片 42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90D8FCB9-CDDF-B10C-0722-0433F8F83ADA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41" t="47593" r="26147" b="3610"/>
            <a:stretch/>
          </p:blipFill>
          <p:spPr>
            <a:xfrm>
              <a:off x="4298143" y="2340228"/>
              <a:ext cx="1408427" cy="11676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4" name="图片 43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7CFA1601-F0CE-FA7F-E4C5-EA8B21B20CE9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3" t="46018" r="27155" b="6481"/>
            <a:stretch/>
          </p:blipFill>
          <p:spPr>
            <a:xfrm>
              <a:off x="8330718" y="2340228"/>
              <a:ext cx="1604916" cy="11676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5" name="内容占位符 18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51820C2F-8B32-BBA3-EDCD-8BCA5F98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9" t="43852" r="28684" b="8428"/>
            <a:stretch/>
          </p:blipFill>
          <p:spPr>
            <a:xfrm>
              <a:off x="2255044" y="2326968"/>
              <a:ext cx="1481339" cy="119421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6" name="图片 45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78F9EEEC-6269-1864-7B4F-1A0DD4BEB0EF}"/>
                </a:ext>
              </a:extLst>
            </p:cNvPr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2" t="42222" r="31294" b="6205"/>
            <a:stretch/>
          </p:blipFill>
          <p:spPr>
            <a:xfrm>
              <a:off x="6291184" y="3706593"/>
              <a:ext cx="1535365" cy="120120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7" name="图片 46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E3792EEC-69D6-7091-AEBD-A9C0A5DDD64E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98" t="41761" r="32784" b="12592"/>
            <a:stretch/>
          </p:blipFill>
          <p:spPr>
            <a:xfrm>
              <a:off x="4234674" y="3696994"/>
              <a:ext cx="1535365" cy="122040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8" name="图片 47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45C1C507-EA02-9E5C-CC95-D08B54F9DBDF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89" t="42200" r="31192" b="9930"/>
            <a:stretch/>
          </p:blipFill>
          <p:spPr>
            <a:xfrm>
              <a:off x="8321934" y="3734782"/>
              <a:ext cx="1622484" cy="114482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9" name="内容占位符 28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E601DEEE-E4C3-303D-C681-DFD010401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87" t="43269" r="33994" b="10909"/>
            <a:stretch/>
          </p:blipFill>
          <p:spPr>
            <a:xfrm>
              <a:off x="2279343" y="3695161"/>
              <a:ext cx="1432740" cy="122407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0" name="图片 49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AFE72261-6113-8370-761E-1C124F8CB5E0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2" t="40741" r="37069" b="11018"/>
            <a:stretch/>
          </p:blipFill>
          <p:spPr>
            <a:xfrm>
              <a:off x="6454585" y="5067983"/>
              <a:ext cx="1233744" cy="135415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1" name="图片 50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BA0AEA81-2B51-98CE-F20D-D32194CB8B5A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8" t="41018" r="37419" b="12963"/>
            <a:stretch/>
          </p:blipFill>
          <p:spPr>
            <a:xfrm>
              <a:off x="4309195" y="5057856"/>
              <a:ext cx="1386322" cy="135415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2" name="图片 51" descr="图形用户界面, 文本, 应用程序, 聊天或短信&#10;&#10;AI 生成的内容可能不正确。">
              <a:extLst>
                <a:ext uri="{FF2B5EF4-FFF2-40B4-BE49-F238E27FC236}">
                  <a16:creationId xmlns:a16="http://schemas.microsoft.com/office/drawing/2014/main" id="{D6FEDA19-172F-B446-F49C-5A4FB577ED34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4" t="40002" r="37239" b="9929"/>
            <a:stretch/>
          </p:blipFill>
          <p:spPr>
            <a:xfrm>
              <a:off x="8528895" y="5046423"/>
              <a:ext cx="1233744" cy="133390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53" name="内容占位符 38" descr="图形用户界面, 文本, 应用程序&#10;&#10;AI 生成的内容可能不正确。">
              <a:extLst>
                <a:ext uri="{FF2B5EF4-FFF2-40B4-BE49-F238E27FC236}">
                  <a16:creationId xmlns:a16="http://schemas.microsoft.com/office/drawing/2014/main" id="{644A4A1D-60A4-0D0F-02F7-B543BB4C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41" t="40642" r="37248" b="14557"/>
            <a:stretch/>
          </p:blipFill>
          <p:spPr>
            <a:xfrm>
              <a:off x="2377130" y="5088148"/>
              <a:ext cx="1237166" cy="129357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1674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7A69C-44D7-0666-4162-1CF857CD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8A78D5F9-F4D9-4B7C-B99C-56894172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19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宽屏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辰硕 王</dc:creator>
  <cp:lastModifiedBy>辰硕 王</cp:lastModifiedBy>
  <cp:revision>1</cp:revision>
  <dcterms:created xsi:type="dcterms:W3CDTF">2026-01-17T09:03:13Z</dcterms:created>
  <dcterms:modified xsi:type="dcterms:W3CDTF">2026-01-17T09:03:30Z</dcterms:modified>
</cp:coreProperties>
</file>